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9" r:id="rId4"/>
    <p:sldId id="271" r:id="rId5"/>
    <p:sldId id="260" r:id="rId6"/>
    <p:sldId id="267" r:id="rId7"/>
    <p:sldId id="263" r:id="rId8"/>
    <p:sldId id="266" r:id="rId9"/>
    <p:sldId id="269" r:id="rId10"/>
    <p:sldId id="272" r:id="rId11"/>
  </p:sldIdLst>
  <p:sldSz cx="9144000" cy="6858000" type="screen4x3"/>
  <p:notesSz cx="6858000" cy="9144000"/>
  <p:defaultText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42" autoAdjust="0"/>
    <p:restoredTop sz="94660"/>
  </p:normalViewPr>
  <p:slideViewPr>
    <p:cSldViewPr>
      <p:cViewPr>
        <p:scale>
          <a:sx n="107" d="100"/>
          <a:sy n="107" d="100"/>
        </p:scale>
        <p:origin x="-90"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o de título">
    <p:spTree>
      <p:nvGrpSpPr>
        <p:cNvPr id="1" name=""/>
        <p:cNvGrpSpPr/>
        <p:nvPr/>
      </p:nvGrpSpPr>
      <p:grpSpPr>
        <a:xfrm>
          <a:off x="0" y="0"/>
          <a:ext cx="0" cy="0"/>
          <a:chOff x="0" y="0"/>
          <a:chExt cx="0" cy="0"/>
        </a:xfrm>
      </p:grpSpPr>
      <p:sp>
        <p:nvSpPr>
          <p:cNvPr id="7" name="Right Triangle 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rot="19140000">
            <a:off x="817112" y="1730403"/>
            <a:ext cx="5648623" cy="1204306"/>
          </a:xfrm>
        </p:spPr>
        <p:txBody>
          <a:bodyPr bIns="9144" anchor="b"/>
          <a:lstStyle>
            <a:lvl1pPr>
              <a:defRPr sz="3200"/>
            </a:lvl1pPr>
          </a:lstStyle>
          <a:p>
            <a:r>
              <a:rPr lang="pt-PT" smtClean="0"/>
              <a:t>Clique para editar o estilo</a:t>
            </a:r>
            <a:endParaRPr lang="en-US" dirty="0"/>
          </a:p>
        </p:txBody>
      </p:sp>
      <p:sp>
        <p:nvSpPr>
          <p:cNvPr id="3" name="Subtitle 2"/>
          <p:cNvSpPr>
            <a:spLocks noGrp="1"/>
          </p:cNvSpPr>
          <p:nvPr>
            <p:ph type="subTitle" idx="1"/>
          </p:nvPr>
        </p:nvSpPr>
        <p:spPr>
          <a:xfrm rot="19140000">
            <a:off x="1212277" y="2470925"/>
            <a:ext cx="6511131" cy="329259"/>
          </a:xfrm>
        </p:spPr>
        <p:txBody>
          <a:bodyPr tIns="9144">
            <a:normAutofit/>
          </a:bodyPr>
          <a:lstStyle>
            <a:lvl1pPr marL="0" indent="0" algn="l">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pt-PT" smtClean="0"/>
              <a:t>Faça clique para editar o estilo</a:t>
            </a:r>
            <a:endParaRPr lang="en-US" dirty="0"/>
          </a:p>
        </p:txBody>
      </p:sp>
      <p:sp>
        <p:nvSpPr>
          <p:cNvPr id="4" name="Date Placeholder 3"/>
          <p:cNvSpPr>
            <a:spLocks noGrp="1"/>
          </p:cNvSpPr>
          <p:nvPr>
            <p:ph type="dt" sz="half" idx="10"/>
          </p:nvPr>
        </p:nvSpPr>
        <p:spPr/>
        <p:txBody>
          <a:bodyPr/>
          <a:lstStyle/>
          <a:p>
            <a:fld id="{14CBC61A-9E9C-4E23-B1CE-6D2E63937A3F}" type="datetimeFigureOut">
              <a:rPr lang="pt-PT" smtClean="0"/>
              <a:pPr/>
              <a:t>21-11-2016</a:t>
            </a:fld>
            <a:endParaRPr lang="pt-PT"/>
          </a:p>
        </p:txBody>
      </p:sp>
      <p:sp>
        <p:nvSpPr>
          <p:cNvPr id="5" name="Footer Placeholder 4"/>
          <p:cNvSpPr>
            <a:spLocks noGrp="1"/>
          </p:cNvSpPr>
          <p:nvPr>
            <p:ph type="ftr" sz="quarter" idx="11"/>
          </p:nvPr>
        </p:nvSpPr>
        <p:spPr/>
        <p:txBody>
          <a:bodyPr/>
          <a:lstStyle/>
          <a:p>
            <a:endParaRPr lang="pt-PT"/>
          </a:p>
        </p:txBody>
      </p:sp>
      <p:sp>
        <p:nvSpPr>
          <p:cNvPr id="6" name="Slide Number Placeholder 5"/>
          <p:cNvSpPr>
            <a:spLocks noGrp="1"/>
          </p:cNvSpPr>
          <p:nvPr>
            <p:ph type="sldNum" sz="quarter" idx="12"/>
          </p:nvPr>
        </p:nvSpPr>
        <p:spPr/>
        <p:txBody>
          <a:bodyPr/>
          <a:lstStyle/>
          <a:p>
            <a:fld id="{14C06E52-5AC3-42CD-B450-4FAE942BB09B}" type="slidenum">
              <a:rPr lang="pt-PT" smtClean="0"/>
              <a:pPr/>
              <a:t>‹nº›</a:t>
            </a:fld>
            <a:endParaRPr lang="pt-P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smtClean="0"/>
              <a:t>Clique para editar o estilo</a:t>
            </a:r>
            <a:endParaRPr lang="en-US"/>
          </a:p>
        </p:txBody>
      </p:sp>
      <p:sp>
        <p:nvSpPr>
          <p:cNvPr id="3" name="Vertical Text Placeholder 2"/>
          <p:cNvSpPr>
            <a:spLocks noGrp="1"/>
          </p:cNvSpPr>
          <p:nvPr>
            <p:ph type="body" orient="vert" idx="1"/>
          </p:nvPr>
        </p:nvSpPr>
        <p:spPr/>
        <p:txBody>
          <a:bodyPr vert="eaVert"/>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en-US"/>
          </a:p>
        </p:txBody>
      </p:sp>
      <p:sp>
        <p:nvSpPr>
          <p:cNvPr id="4" name="Date Placeholder 3"/>
          <p:cNvSpPr>
            <a:spLocks noGrp="1"/>
          </p:cNvSpPr>
          <p:nvPr>
            <p:ph type="dt" sz="half" idx="10"/>
          </p:nvPr>
        </p:nvSpPr>
        <p:spPr/>
        <p:txBody>
          <a:bodyPr/>
          <a:lstStyle/>
          <a:p>
            <a:fld id="{14CBC61A-9E9C-4E23-B1CE-6D2E63937A3F}" type="datetimeFigureOut">
              <a:rPr lang="pt-PT" smtClean="0"/>
              <a:pPr/>
              <a:t>21-11-2016</a:t>
            </a:fld>
            <a:endParaRPr lang="pt-PT"/>
          </a:p>
        </p:txBody>
      </p:sp>
      <p:sp>
        <p:nvSpPr>
          <p:cNvPr id="5" name="Footer Placeholder 4"/>
          <p:cNvSpPr>
            <a:spLocks noGrp="1"/>
          </p:cNvSpPr>
          <p:nvPr>
            <p:ph type="ftr" sz="quarter" idx="11"/>
          </p:nvPr>
        </p:nvSpPr>
        <p:spPr/>
        <p:txBody>
          <a:bodyPr/>
          <a:lstStyle/>
          <a:p>
            <a:endParaRPr lang="pt-PT"/>
          </a:p>
        </p:txBody>
      </p:sp>
      <p:sp>
        <p:nvSpPr>
          <p:cNvPr id="6" name="Slide Number Placeholder 5"/>
          <p:cNvSpPr>
            <a:spLocks noGrp="1"/>
          </p:cNvSpPr>
          <p:nvPr>
            <p:ph type="sldNum" sz="quarter" idx="12"/>
          </p:nvPr>
        </p:nvSpPr>
        <p:spPr/>
        <p:txBody>
          <a:bodyPr/>
          <a:lstStyle/>
          <a:p>
            <a:fld id="{14C06E52-5AC3-42CD-B450-4FAE942BB09B}" type="slidenum">
              <a:rPr lang="pt-PT" smtClean="0"/>
              <a:pPr/>
              <a:t>‹nº›</a:t>
            </a:fld>
            <a:endParaRPr lang="pt-P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e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4678362"/>
          </a:xfrm>
        </p:spPr>
        <p:txBody>
          <a:bodyPr vert="eaVert"/>
          <a:lstStyle/>
          <a:p>
            <a:r>
              <a:rPr lang="pt-PT" smtClean="0"/>
              <a:t>Clique para editar o estilo</a:t>
            </a:r>
            <a:endParaRPr lang="en-US" dirty="0"/>
          </a:p>
        </p:txBody>
      </p:sp>
      <p:sp>
        <p:nvSpPr>
          <p:cNvPr id="3" name="Vertical Text Placeholder 2"/>
          <p:cNvSpPr>
            <a:spLocks noGrp="1"/>
          </p:cNvSpPr>
          <p:nvPr>
            <p:ph type="body" orient="vert" idx="1"/>
          </p:nvPr>
        </p:nvSpPr>
        <p:spPr>
          <a:xfrm>
            <a:off x="457200" y="274639"/>
            <a:ext cx="6019800" cy="4678362"/>
          </a:xfrm>
        </p:spPr>
        <p:txBody>
          <a:bodyPr vert="eaVert"/>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en-US"/>
          </a:p>
        </p:txBody>
      </p:sp>
      <p:sp>
        <p:nvSpPr>
          <p:cNvPr id="4" name="Date Placeholder 3"/>
          <p:cNvSpPr>
            <a:spLocks noGrp="1"/>
          </p:cNvSpPr>
          <p:nvPr>
            <p:ph type="dt" sz="half" idx="10"/>
          </p:nvPr>
        </p:nvSpPr>
        <p:spPr/>
        <p:txBody>
          <a:bodyPr/>
          <a:lstStyle/>
          <a:p>
            <a:fld id="{14CBC61A-9E9C-4E23-B1CE-6D2E63937A3F}" type="datetimeFigureOut">
              <a:rPr lang="pt-PT" smtClean="0"/>
              <a:pPr/>
              <a:t>21-11-2016</a:t>
            </a:fld>
            <a:endParaRPr lang="pt-PT"/>
          </a:p>
        </p:txBody>
      </p:sp>
      <p:sp>
        <p:nvSpPr>
          <p:cNvPr id="5" name="Footer Placeholder 4"/>
          <p:cNvSpPr>
            <a:spLocks noGrp="1"/>
          </p:cNvSpPr>
          <p:nvPr>
            <p:ph type="ftr" sz="quarter" idx="11"/>
          </p:nvPr>
        </p:nvSpPr>
        <p:spPr/>
        <p:txBody>
          <a:bodyPr/>
          <a:lstStyle/>
          <a:p>
            <a:endParaRPr lang="pt-PT"/>
          </a:p>
        </p:txBody>
      </p:sp>
      <p:sp>
        <p:nvSpPr>
          <p:cNvPr id="6" name="Slide Number Placeholder 5"/>
          <p:cNvSpPr>
            <a:spLocks noGrp="1"/>
          </p:cNvSpPr>
          <p:nvPr>
            <p:ph type="sldNum" sz="quarter" idx="12"/>
          </p:nvPr>
        </p:nvSpPr>
        <p:spPr/>
        <p:txBody>
          <a:bodyPr/>
          <a:lstStyle/>
          <a:p>
            <a:fld id="{14C06E52-5AC3-42CD-B450-4FAE942BB09B}" type="slidenum">
              <a:rPr lang="pt-PT" smtClean="0"/>
              <a:pPr/>
              <a:t>‹nº›</a:t>
            </a:fld>
            <a:endParaRPr lang="pt-P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objec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smtClean="0"/>
              <a:t>Clique para editar o estilo</a:t>
            </a:r>
            <a:endParaRPr lang="en-US"/>
          </a:p>
        </p:txBody>
      </p:sp>
      <p:sp>
        <p:nvSpPr>
          <p:cNvPr id="3" name="Content Placeholder 2"/>
          <p:cNvSpPr>
            <a:spLocks noGrp="1"/>
          </p:cNvSpPr>
          <p:nvPr>
            <p:ph idx="1"/>
          </p:nvPr>
        </p:nvSpPr>
        <p:spPr/>
        <p:txBody>
          <a:body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en-US" dirty="0"/>
          </a:p>
        </p:txBody>
      </p:sp>
      <p:sp>
        <p:nvSpPr>
          <p:cNvPr id="4" name="Date Placeholder 3"/>
          <p:cNvSpPr>
            <a:spLocks noGrp="1"/>
          </p:cNvSpPr>
          <p:nvPr>
            <p:ph type="dt" sz="half" idx="10"/>
          </p:nvPr>
        </p:nvSpPr>
        <p:spPr/>
        <p:txBody>
          <a:bodyPr/>
          <a:lstStyle/>
          <a:p>
            <a:fld id="{14CBC61A-9E9C-4E23-B1CE-6D2E63937A3F}" type="datetimeFigureOut">
              <a:rPr lang="pt-PT" smtClean="0"/>
              <a:pPr/>
              <a:t>21-11-2016</a:t>
            </a:fld>
            <a:endParaRPr lang="pt-PT"/>
          </a:p>
        </p:txBody>
      </p:sp>
      <p:sp>
        <p:nvSpPr>
          <p:cNvPr id="5" name="Footer Placeholder 4"/>
          <p:cNvSpPr>
            <a:spLocks noGrp="1"/>
          </p:cNvSpPr>
          <p:nvPr>
            <p:ph type="ftr" sz="quarter" idx="11"/>
          </p:nvPr>
        </p:nvSpPr>
        <p:spPr/>
        <p:txBody>
          <a:bodyPr/>
          <a:lstStyle/>
          <a:p>
            <a:endParaRPr lang="pt-PT"/>
          </a:p>
        </p:txBody>
      </p:sp>
      <p:sp>
        <p:nvSpPr>
          <p:cNvPr id="6" name="Slide Number Placeholder 5"/>
          <p:cNvSpPr>
            <a:spLocks noGrp="1"/>
          </p:cNvSpPr>
          <p:nvPr>
            <p:ph type="sldNum" sz="quarter" idx="12"/>
          </p:nvPr>
        </p:nvSpPr>
        <p:spPr/>
        <p:txBody>
          <a:bodyPr/>
          <a:lstStyle/>
          <a:p>
            <a:fld id="{14C06E52-5AC3-42CD-B450-4FAE942BB09B}" type="slidenum">
              <a:rPr lang="pt-PT" smtClean="0"/>
              <a:pPr/>
              <a:t>‹nº›</a:t>
            </a:fld>
            <a:endParaRPr lang="pt-P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Cabeçalho da Secção">
    <p:spTree>
      <p:nvGrpSpPr>
        <p:cNvPr id="1" name=""/>
        <p:cNvGrpSpPr/>
        <p:nvPr/>
      </p:nvGrpSpPr>
      <p:grpSpPr>
        <a:xfrm>
          <a:off x="0" y="0"/>
          <a:ext cx="0" cy="0"/>
          <a:chOff x="0" y="0"/>
          <a:chExt cx="0" cy="0"/>
        </a:xfrm>
      </p:grpSpPr>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Triangle 6"/>
          <p:cNvSpPr/>
          <p:nvPr/>
        </p:nvSpPr>
        <p:spPr>
          <a:xfrm>
            <a:off x="0" y="2647950"/>
            <a:ext cx="3571875" cy="4210050"/>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819399" y="1726737"/>
            <a:ext cx="5650992" cy="1207509"/>
          </a:xfrm>
        </p:spPr>
        <p:txBody>
          <a:bodyPr bIns="9144" anchor="b"/>
          <a:lstStyle>
            <a:lvl1pPr algn="l">
              <a:defRPr kumimoji="0" lang="en-US" sz="3200" b="0" i="0" u="none" strike="noStrike" kern="1200" cap="all" spc="0" normalizeH="0" baseline="0" noProof="0" dirty="0" smtClean="0">
                <a:ln>
                  <a:noFill/>
                </a:ln>
                <a:solidFill>
                  <a:schemeClr val="tx1"/>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pt-PT" smtClean="0"/>
              <a:t>Clique para editar o estilo</a:t>
            </a:r>
            <a:endParaRPr lang="en-US" dirty="0"/>
          </a:p>
        </p:txBody>
      </p:sp>
      <p:sp>
        <p:nvSpPr>
          <p:cNvPr id="3" name="Text Placeholder 2"/>
          <p:cNvSpPr>
            <a:spLocks noGrp="1"/>
          </p:cNvSpPr>
          <p:nvPr>
            <p:ph type="body" idx="1"/>
          </p:nvPr>
        </p:nvSpPr>
        <p:spPr>
          <a:xfrm rot="19140000">
            <a:off x="1216152" y="2468304"/>
            <a:ext cx="6510528" cy="329184"/>
          </a:xfrm>
        </p:spPr>
        <p:txBody>
          <a:bodyPr anchor="t">
            <a:normAutofit/>
          </a:bodyPr>
          <a:lstStyle>
            <a:lvl1pPr marL="0" inden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pt-PT" smtClean="0"/>
              <a:t>Clique para editar os estilos</a:t>
            </a:r>
          </a:p>
        </p:txBody>
      </p:sp>
      <p:sp>
        <p:nvSpPr>
          <p:cNvPr id="4" name="Date Placeholder 3"/>
          <p:cNvSpPr>
            <a:spLocks noGrp="1"/>
          </p:cNvSpPr>
          <p:nvPr>
            <p:ph type="dt" sz="half" idx="10"/>
          </p:nvPr>
        </p:nvSpPr>
        <p:spPr/>
        <p:txBody>
          <a:bodyPr/>
          <a:lstStyle/>
          <a:p>
            <a:fld id="{14CBC61A-9E9C-4E23-B1CE-6D2E63937A3F}" type="datetimeFigureOut">
              <a:rPr lang="pt-PT" smtClean="0"/>
              <a:pPr/>
              <a:t>21-11-2016</a:t>
            </a:fld>
            <a:endParaRPr lang="pt-PT"/>
          </a:p>
        </p:txBody>
      </p:sp>
      <p:sp>
        <p:nvSpPr>
          <p:cNvPr id="5" name="Footer Placeholder 4"/>
          <p:cNvSpPr>
            <a:spLocks noGrp="1"/>
          </p:cNvSpPr>
          <p:nvPr>
            <p:ph type="ftr" sz="quarter" idx="11"/>
          </p:nvPr>
        </p:nvSpPr>
        <p:spPr/>
        <p:txBody>
          <a:bodyPr/>
          <a:lstStyle/>
          <a:p>
            <a:endParaRPr lang="pt-PT"/>
          </a:p>
        </p:txBody>
      </p:sp>
      <p:sp>
        <p:nvSpPr>
          <p:cNvPr id="6" name="Slide Number Placeholder 5"/>
          <p:cNvSpPr>
            <a:spLocks noGrp="1"/>
          </p:cNvSpPr>
          <p:nvPr>
            <p:ph type="sldNum" sz="quarter" idx="12"/>
          </p:nvPr>
        </p:nvSpPr>
        <p:spPr/>
        <p:txBody>
          <a:bodyPr/>
          <a:lstStyle/>
          <a:p>
            <a:fld id="{14C06E52-5AC3-42CD-B450-4FAE942BB09B}" type="slidenum">
              <a:rPr lang="pt-PT" smtClean="0"/>
              <a:pPr/>
              <a:t>‹nº›</a:t>
            </a:fld>
            <a:endParaRPr lang="pt-P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Conteúdo Duplo">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22960"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en-US" dirty="0"/>
          </a:p>
        </p:txBody>
      </p:sp>
      <p:sp>
        <p:nvSpPr>
          <p:cNvPr id="4" name="Content Placeholder 3"/>
          <p:cNvSpPr>
            <a:spLocks noGrp="1"/>
          </p:cNvSpPr>
          <p:nvPr>
            <p:ph sz="half" idx="2"/>
          </p:nvPr>
        </p:nvSpPr>
        <p:spPr>
          <a:xfrm>
            <a:off x="4700016"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en-US" dirty="0"/>
          </a:p>
        </p:txBody>
      </p:sp>
      <p:sp>
        <p:nvSpPr>
          <p:cNvPr id="5" name="Date Placeholder 4"/>
          <p:cNvSpPr>
            <a:spLocks noGrp="1"/>
          </p:cNvSpPr>
          <p:nvPr>
            <p:ph type="dt" sz="half" idx="10"/>
          </p:nvPr>
        </p:nvSpPr>
        <p:spPr/>
        <p:txBody>
          <a:bodyPr/>
          <a:lstStyle/>
          <a:p>
            <a:fld id="{14CBC61A-9E9C-4E23-B1CE-6D2E63937A3F}" type="datetimeFigureOut">
              <a:rPr lang="pt-PT" smtClean="0"/>
              <a:pPr/>
              <a:t>21-11-2016</a:t>
            </a:fld>
            <a:endParaRPr lang="pt-PT"/>
          </a:p>
        </p:txBody>
      </p:sp>
      <p:sp>
        <p:nvSpPr>
          <p:cNvPr id="6" name="Footer Placeholder 5"/>
          <p:cNvSpPr>
            <a:spLocks noGrp="1"/>
          </p:cNvSpPr>
          <p:nvPr>
            <p:ph type="ftr" sz="quarter" idx="11"/>
          </p:nvPr>
        </p:nvSpPr>
        <p:spPr/>
        <p:txBody>
          <a:bodyPr/>
          <a:lstStyle/>
          <a:p>
            <a:endParaRPr lang="pt-PT"/>
          </a:p>
        </p:txBody>
      </p:sp>
      <p:sp>
        <p:nvSpPr>
          <p:cNvPr id="7" name="Slide Number Placeholder 6"/>
          <p:cNvSpPr>
            <a:spLocks noGrp="1"/>
          </p:cNvSpPr>
          <p:nvPr>
            <p:ph type="sldNum" sz="quarter" idx="12"/>
          </p:nvPr>
        </p:nvSpPr>
        <p:spPr/>
        <p:txBody>
          <a:bodyPr/>
          <a:lstStyle/>
          <a:p>
            <a:fld id="{14C06E52-5AC3-42CD-B450-4FAE942BB09B}" type="slidenum">
              <a:rPr lang="pt-PT" smtClean="0"/>
              <a:pPr/>
              <a:t>‹nº›</a:t>
            </a:fld>
            <a:endParaRPr lang="pt-PT"/>
          </a:p>
        </p:txBody>
      </p:sp>
      <p:sp>
        <p:nvSpPr>
          <p:cNvPr id="8" name="Title 7"/>
          <p:cNvSpPr>
            <a:spLocks noGrp="1"/>
          </p:cNvSpPr>
          <p:nvPr>
            <p:ph type="title"/>
          </p:nvPr>
        </p:nvSpPr>
        <p:spPr/>
        <p:txBody>
          <a:bodyPr/>
          <a:lstStyle/>
          <a:p>
            <a:r>
              <a:rPr lang="pt-PT" smtClean="0"/>
              <a:t>Clique para editar o estilo</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pt-PT" smtClean="0"/>
              <a:t>Clique para editar o estilo</a:t>
            </a:r>
            <a:endParaRPr lang="en-US"/>
          </a:p>
        </p:txBody>
      </p:sp>
      <p:sp>
        <p:nvSpPr>
          <p:cNvPr id="3" name="Text Placeholder 2"/>
          <p:cNvSpPr>
            <a:spLocks noGrp="1"/>
          </p:cNvSpPr>
          <p:nvPr>
            <p:ph type="body" idx="1"/>
          </p:nvPr>
        </p:nvSpPr>
        <p:spPr>
          <a:xfrm>
            <a:off x="822960"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pt-PT" smtClean="0"/>
              <a:t>Clique para editar os estilos</a:t>
            </a:r>
          </a:p>
        </p:txBody>
      </p:sp>
      <p:sp>
        <p:nvSpPr>
          <p:cNvPr id="4" name="Content Placeholder 3"/>
          <p:cNvSpPr>
            <a:spLocks noGrp="1"/>
          </p:cNvSpPr>
          <p:nvPr>
            <p:ph sz="half" idx="2"/>
          </p:nvPr>
        </p:nvSpPr>
        <p:spPr>
          <a:xfrm>
            <a:off x="819150"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en-US" dirty="0"/>
          </a:p>
        </p:txBody>
      </p:sp>
      <p:sp>
        <p:nvSpPr>
          <p:cNvPr id="5" name="Text Placeholder 4"/>
          <p:cNvSpPr>
            <a:spLocks noGrp="1"/>
          </p:cNvSpPr>
          <p:nvPr>
            <p:ph type="body" sz="quarter" idx="3"/>
          </p:nvPr>
        </p:nvSpPr>
        <p:spPr>
          <a:xfrm>
            <a:off x="4700016"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pt-PT" smtClean="0"/>
              <a:t>Clique para editar os estilos</a:t>
            </a:r>
          </a:p>
        </p:txBody>
      </p:sp>
      <p:sp>
        <p:nvSpPr>
          <p:cNvPr id="6" name="Content Placeholder 5"/>
          <p:cNvSpPr>
            <a:spLocks noGrp="1"/>
          </p:cNvSpPr>
          <p:nvPr>
            <p:ph sz="quarter" idx="4"/>
          </p:nvPr>
        </p:nvSpPr>
        <p:spPr>
          <a:xfrm>
            <a:off x="4700016"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en-US" dirty="0"/>
          </a:p>
        </p:txBody>
      </p:sp>
      <p:sp>
        <p:nvSpPr>
          <p:cNvPr id="7" name="Date Placeholder 6"/>
          <p:cNvSpPr>
            <a:spLocks noGrp="1"/>
          </p:cNvSpPr>
          <p:nvPr>
            <p:ph type="dt" sz="half" idx="10"/>
          </p:nvPr>
        </p:nvSpPr>
        <p:spPr/>
        <p:txBody>
          <a:bodyPr/>
          <a:lstStyle/>
          <a:p>
            <a:fld id="{14CBC61A-9E9C-4E23-B1CE-6D2E63937A3F}" type="datetimeFigureOut">
              <a:rPr lang="pt-PT" smtClean="0"/>
              <a:pPr/>
              <a:t>21-11-2016</a:t>
            </a:fld>
            <a:endParaRPr lang="pt-PT"/>
          </a:p>
        </p:txBody>
      </p:sp>
      <p:sp>
        <p:nvSpPr>
          <p:cNvPr id="8" name="Footer Placeholder 7"/>
          <p:cNvSpPr>
            <a:spLocks noGrp="1"/>
          </p:cNvSpPr>
          <p:nvPr>
            <p:ph type="ftr" sz="quarter" idx="11"/>
          </p:nvPr>
        </p:nvSpPr>
        <p:spPr/>
        <p:txBody>
          <a:bodyPr/>
          <a:lstStyle/>
          <a:p>
            <a:endParaRPr lang="pt-PT"/>
          </a:p>
        </p:txBody>
      </p:sp>
      <p:sp>
        <p:nvSpPr>
          <p:cNvPr id="9" name="Slide Number Placeholder 8"/>
          <p:cNvSpPr>
            <a:spLocks noGrp="1"/>
          </p:cNvSpPr>
          <p:nvPr>
            <p:ph type="sldNum" sz="quarter" idx="12"/>
          </p:nvPr>
        </p:nvSpPr>
        <p:spPr/>
        <p:txBody>
          <a:bodyPr/>
          <a:lstStyle/>
          <a:p>
            <a:fld id="{14C06E52-5AC3-42CD-B450-4FAE942BB09B}" type="slidenum">
              <a:rPr lang="pt-PT" smtClean="0"/>
              <a:pPr/>
              <a:t>‹nº›</a:t>
            </a:fld>
            <a:endParaRPr lang="pt-P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smtClean="0"/>
              <a:t>Clique para editar o estilo</a:t>
            </a:r>
            <a:endParaRPr lang="en-US"/>
          </a:p>
        </p:txBody>
      </p:sp>
      <p:sp>
        <p:nvSpPr>
          <p:cNvPr id="3" name="Date Placeholder 2"/>
          <p:cNvSpPr>
            <a:spLocks noGrp="1"/>
          </p:cNvSpPr>
          <p:nvPr>
            <p:ph type="dt" sz="half" idx="10"/>
          </p:nvPr>
        </p:nvSpPr>
        <p:spPr/>
        <p:txBody>
          <a:bodyPr/>
          <a:lstStyle/>
          <a:p>
            <a:fld id="{14CBC61A-9E9C-4E23-B1CE-6D2E63937A3F}" type="datetimeFigureOut">
              <a:rPr lang="pt-PT" smtClean="0"/>
              <a:pPr/>
              <a:t>21-11-2016</a:t>
            </a:fld>
            <a:endParaRPr lang="pt-PT"/>
          </a:p>
        </p:txBody>
      </p:sp>
      <p:sp>
        <p:nvSpPr>
          <p:cNvPr id="4" name="Footer Placeholder 3"/>
          <p:cNvSpPr>
            <a:spLocks noGrp="1"/>
          </p:cNvSpPr>
          <p:nvPr>
            <p:ph type="ftr" sz="quarter" idx="11"/>
          </p:nvPr>
        </p:nvSpPr>
        <p:spPr/>
        <p:txBody>
          <a:bodyPr/>
          <a:lstStyle/>
          <a:p>
            <a:endParaRPr lang="pt-PT"/>
          </a:p>
        </p:txBody>
      </p:sp>
      <p:sp>
        <p:nvSpPr>
          <p:cNvPr id="5" name="Slide Number Placeholder 4"/>
          <p:cNvSpPr>
            <a:spLocks noGrp="1"/>
          </p:cNvSpPr>
          <p:nvPr>
            <p:ph type="sldNum" sz="quarter" idx="12"/>
          </p:nvPr>
        </p:nvSpPr>
        <p:spPr/>
        <p:txBody>
          <a:bodyPr/>
          <a:lstStyle/>
          <a:p>
            <a:fld id="{14C06E52-5AC3-42CD-B450-4FAE942BB09B}" type="slidenum">
              <a:rPr lang="pt-PT" smtClean="0"/>
              <a:pPr/>
              <a:t>‹nº›</a:t>
            </a:fld>
            <a:endParaRPr lang="pt-P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4CBC61A-9E9C-4E23-B1CE-6D2E63937A3F}" type="datetimeFigureOut">
              <a:rPr lang="pt-PT" smtClean="0"/>
              <a:pPr/>
              <a:t>21-11-2016</a:t>
            </a:fld>
            <a:endParaRPr lang="pt-PT"/>
          </a:p>
        </p:txBody>
      </p:sp>
      <p:sp>
        <p:nvSpPr>
          <p:cNvPr id="3" name="Footer Placeholder 2"/>
          <p:cNvSpPr>
            <a:spLocks noGrp="1"/>
          </p:cNvSpPr>
          <p:nvPr>
            <p:ph type="ftr" sz="quarter" idx="11"/>
          </p:nvPr>
        </p:nvSpPr>
        <p:spPr/>
        <p:txBody>
          <a:bodyPr/>
          <a:lstStyle/>
          <a:p>
            <a:endParaRPr lang="pt-PT"/>
          </a:p>
        </p:txBody>
      </p:sp>
      <p:sp>
        <p:nvSpPr>
          <p:cNvPr id="4" name="Slide Number Placeholder 3"/>
          <p:cNvSpPr>
            <a:spLocks noGrp="1"/>
          </p:cNvSpPr>
          <p:nvPr>
            <p:ph type="sldNum" sz="quarter" idx="12"/>
          </p:nvPr>
        </p:nvSpPr>
        <p:spPr/>
        <p:txBody>
          <a:bodyPr/>
          <a:lstStyle/>
          <a:p>
            <a:fld id="{14C06E52-5AC3-42CD-B450-4FAE942BB09B}" type="slidenum">
              <a:rPr lang="pt-PT" smtClean="0"/>
              <a:pPr/>
              <a:t>‹nº›</a:t>
            </a:fld>
            <a:endParaRPr lang="pt-P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údo com Legenda">
    <p:spTree>
      <p:nvGrpSpPr>
        <p:cNvPr id="1" name=""/>
        <p:cNvGrpSpPr/>
        <p:nvPr/>
      </p:nvGrpSpPr>
      <p:grpSpPr>
        <a:xfrm>
          <a:off x="0" y="0"/>
          <a:ext cx="0" cy="0"/>
          <a:chOff x="0" y="0"/>
          <a:chExt cx="0" cy="0"/>
        </a:xfrm>
      </p:grpSpPr>
      <p:sp>
        <p:nvSpPr>
          <p:cNvPr id="17" name="Right Triangle 1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Triangle 17"/>
          <p:cNvSpPr/>
          <p:nvPr/>
        </p:nvSpPr>
        <p:spPr>
          <a:xfrm rot="5400000">
            <a:off x="433389" y="-433387"/>
            <a:ext cx="6858000" cy="7724778"/>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a:xfrm rot="19140000">
            <a:off x="784930" y="1576103"/>
            <a:ext cx="5212080" cy="1089427"/>
          </a:xfrm>
        </p:spPr>
        <p:txBody>
          <a:bodyPr bIns="0" anchor="b"/>
          <a:lstStyle>
            <a:lvl1pPr algn="l">
              <a:defRPr kumimoji="0" lang="en-US" sz="2800" b="0" i="0" u="none" strike="noStrike" kern="1200" cap="all" spc="0" normalizeH="0" baseline="0" noProof="0" dirty="0" smtClean="0">
                <a:ln>
                  <a:noFill/>
                </a:ln>
                <a:solidFill>
                  <a:srgbClr val="FFFFFF"/>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pt-PT" smtClean="0"/>
              <a:t>Clique para editar o estilo</a:t>
            </a:r>
            <a:endParaRPr lang="en-US" dirty="0"/>
          </a:p>
        </p:txBody>
      </p:sp>
      <p:sp>
        <p:nvSpPr>
          <p:cNvPr id="3" name="Content Placeholder 2"/>
          <p:cNvSpPr>
            <a:spLocks noGrp="1"/>
          </p:cNvSpPr>
          <p:nvPr>
            <p:ph idx="1"/>
          </p:nvPr>
        </p:nvSpPr>
        <p:spPr>
          <a:xfrm>
            <a:off x="4749552" y="2618912"/>
            <a:ext cx="3807779" cy="33246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en-US" dirty="0"/>
          </a:p>
        </p:txBody>
      </p:sp>
      <p:sp>
        <p:nvSpPr>
          <p:cNvPr id="4" name="Text Placeholder 3"/>
          <p:cNvSpPr>
            <a:spLocks noGrp="1"/>
          </p:cNvSpPr>
          <p:nvPr>
            <p:ph type="body" sz="half" idx="2"/>
          </p:nvPr>
        </p:nvSpPr>
        <p:spPr>
          <a:xfrm rot="19140000">
            <a:off x="1297954" y="2253385"/>
            <a:ext cx="5794760" cy="623314"/>
          </a:xfrm>
        </p:spPr>
        <p:txBody>
          <a:bodyPr>
            <a:normAutofit/>
          </a:bodyPr>
          <a:lstStyle>
            <a:lvl1pPr marL="0" indent="0">
              <a:buNone/>
              <a:defRPr lang="en-US" sz="14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300"/>
              </a:spcBef>
              <a:spcAft>
                <a:spcPts val="0"/>
              </a:spcAft>
              <a:buClr>
                <a:schemeClr val="accent1"/>
              </a:buClr>
              <a:buSzPct val="100000"/>
              <a:buFont typeface="Arial" pitchFamily="34" charset="0"/>
              <a:buNone/>
              <a:tabLst/>
              <a:defRPr/>
            </a:pPr>
            <a:r>
              <a:rPr lang="pt-PT" smtClean="0"/>
              <a:t>Clique para editar os estilos</a:t>
            </a:r>
          </a:p>
        </p:txBody>
      </p:sp>
      <p:sp>
        <p:nvSpPr>
          <p:cNvPr id="5" name="Date Placeholder 4"/>
          <p:cNvSpPr>
            <a:spLocks noGrp="1"/>
          </p:cNvSpPr>
          <p:nvPr>
            <p:ph type="dt" sz="half" idx="10"/>
          </p:nvPr>
        </p:nvSpPr>
        <p:spPr/>
        <p:txBody>
          <a:bodyPr/>
          <a:lstStyle/>
          <a:p>
            <a:fld id="{14CBC61A-9E9C-4E23-B1CE-6D2E63937A3F}" type="datetimeFigureOut">
              <a:rPr lang="pt-PT" smtClean="0"/>
              <a:pPr/>
              <a:t>21-11-2016</a:t>
            </a:fld>
            <a:endParaRPr lang="pt-PT"/>
          </a:p>
        </p:txBody>
      </p:sp>
      <p:sp>
        <p:nvSpPr>
          <p:cNvPr id="6" name="Footer Placeholder 5"/>
          <p:cNvSpPr>
            <a:spLocks noGrp="1"/>
          </p:cNvSpPr>
          <p:nvPr>
            <p:ph type="ftr" sz="quarter" idx="11"/>
          </p:nvPr>
        </p:nvSpPr>
        <p:spPr/>
        <p:txBody>
          <a:bodyPr/>
          <a:lstStyle>
            <a:lvl1pPr>
              <a:defRPr>
                <a:solidFill>
                  <a:schemeClr val="tx2"/>
                </a:solidFill>
              </a:defRPr>
            </a:lvl1pPr>
          </a:lstStyle>
          <a:p>
            <a:endParaRPr lang="pt-PT"/>
          </a:p>
        </p:txBody>
      </p:sp>
      <p:sp>
        <p:nvSpPr>
          <p:cNvPr id="7" name="Slide Number Placeholder 6"/>
          <p:cNvSpPr>
            <a:spLocks noGrp="1"/>
          </p:cNvSpPr>
          <p:nvPr>
            <p:ph type="sldNum" sz="quarter" idx="12"/>
          </p:nvPr>
        </p:nvSpPr>
        <p:spPr>
          <a:ln>
            <a:solidFill>
              <a:schemeClr val="tx2"/>
            </a:solidFill>
          </a:ln>
        </p:spPr>
        <p:txBody>
          <a:bodyPr/>
          <a:lstStyle>
            <a:lvl1pPr>
              <a:defRPr>
                <a:solidFill>
                  <a:schemeClr val="tx2"/>
                </a:solidFill>
              </a:defRPr>
            </a:lvl1pPr>
          </a:lstStyle>
          <a:p>
            <a:fld id="{14C06E52-5AC3-42CD-B450-4FAE942BB09B}" type="slidenum">
              <a:rPr lang="pt-PT" smtClean="0"/>
              <a:pPr/>
              <a:t>‹nº›</a:t>
            </a:fld>
            <a:endParaRPr lang="pt-P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m com Legenda">
    <p:spTree>
      <p:nvGrpSpPr>
        <p:cNvPr id="1" name=""/>
        <p:cNvGrpSpPr/>
        <p:nvPr/>
      </p:nvGrpSpPr>
      <p:grpSpPr>
        <a:xfrm>
          <a:off x="0" y="0"/>
          <a:ext cx="0" cy="0"/>
          <a:chOff x="0" y="0"/>
          <a:chExt cx="0" cy="0"/>
        </a:xfrm>
      </p:grpSpPr>
      <p:sp>
        <p:nvSpPr>
          <p:cNvPr id="11" name="Picture Placeholder 10"/>
          <p:cNvSpPr>
            <a:spLocks noGrp="1"/>
          </p:cNvSpPr>
          <p:nvPr>
            <p:ph type="pic" sz="quarter" idx="14"/>
          </p:nvPr>
        </p:nvSpPr>
        <p:spPr>
          <a:xfrm>
            <a:off x="2028825" y="0"/>
            <a:ext cx="7115175" cy="6858000"/>
          </a:xfrm>
          <a:custGeom>
            <a:avLst/>
            <a:gdLst>
              <a:gd name="connsiteX0" fmla="*/ 0 w 7104888"/>
              <a:gd name="connsiteY0" fmla="*/ 0 h 6858000"/>
              <a:gd name="connsiteX1" fmla="*/ 7104888 w 7104888"/>
              <a:gd name="connsiteY1" fmla="*/ 0 h 6858000"/>
              <a:gd name="connsiteX2" fmla="*/ 7104888 w 7104888"/>
              <a:gd name="connsiteY2" fmla="*/ 6858000 h 6858000"/>
              <a:gd name="connsiteX3" fmla="*/ 0 w 7104888"/>
              <a:gd name="connsiteY3" fmla="*/ 6858000 h 6858000"/>
              <a:gd name="connsiteX4" fmla="*/ 0 w 7104888"/>
              <a:gd name="connsiteY4" fmla="*/ 0 h 6858000"/>
              <a:gd name="connsiteX0" fmla="*/ 0 w 7104888"/>
              <a:gd name="connsiteY0" fmla="*/ 0 h 6858000"/>
              <a:gd name="connsiteX1" fmla="*/ 5695188 w 7104888"/>
              <a:gd name="connsiteY1" fmla="*/ 0 h 6858000"/>
              <a:gd name="connsiteX2" fmla="*/ 7104888 w 7104888"/>
              <a:gd name="connsiteY2" fmla="*/ 0 h 6858000"/>
              <a:gd name="connsiteX3" fmla="*/ 7104888 w 7104888"/>
              <a:gd name="connsiteY3" fmla="*/ 6858000 h 6858000"/>
              <a:gd name="connsiteX4" fmla="*/ 0 w 7104888"/>
              <a:gd name="connsiteY4" fmla="*/ 6858000 h 6858000"/>
              <a:gd name="connsiteX5" fmla="*/ 0 w 7104888"/>
              <a:gd name="connsiteY5"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0287 w 7115175"/>
              <a:gd name="connsiteY4" fmla="*/ 6858000 h 6858000"/>
              <a:gd name="connsiteX5" fmla="*/ 0 w 7115175"/>
              <a:gd name="connsiteY5" fmla="*/ 5048250 h 6858000"/>
              <a:gd name="connsiteX6" fmla="*/ 10287 w 7115175"/>
              <a:gd name="connsiteY6"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10287 w 7115175"/>
              <a:gd name="connsiteY5" fmla="*/ 6858000 h 6858000"/>
              <a:gd name="connsiteX6" fmla="*/ 0 w 7115175"/>
              <a:gd name="connsiteY6" fmla="*/ 5048250 h 6858000"/>
              <a:gd name="connsiteX7" fmla="*/ 10287 w 7115175"/>
              <a:gd name="connsiteY7"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 name="connsiteX6" fmla="*/ 10287 w 7115175"/>
              <a:gd name="connsiteY6" fmla="*/ 0 h 6858000"/>
              <a:gd name="connsiteX0" fmla="*/ 0 w 7115175"/>
              <a:gd name="connsiteY0" fmla="*/ 504825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5175" h="6858000">
                <a:moveTo>
                  <a:pt x="0" y="5048250"/>
                </a:moveTo>
                <a:lnTo>
                  <a:pt x="5705475" y="0"/>
                </a:lnTo>
                <a:lnTo>
                  <a:pt x="7115175" y="0"/>
                </a:lnTo>
                <a:lnTo>
                  <a:pt x="7115175" y="6858000"/>
                </a:lnTo>
                <a:lnTo>
                  <a:pt x="1533526" y="6848475"/>
                </a:lnTo>
                <a:lnTo>
                  <a:pt x="0" y="5048250"/>
                </a:lnTo>
                <a:close/>
              </a:path>
            </a:pathLst>
          </a:custGeom>
          <a:solidFill>
            <a:schemeClr val="accent3">
              <a:alpha val="80000"/>
            </a:schemeClr>
          </a:solidFill>
        </p:spPr>
        <p:txBody>
          <a:bodyPr rIns="182880" anchor="ctr"/>
          <a:lstStyle>
            <a:lvl1pPr algn="r">
              <a:defRPr/>
            </a:lvl1pPr>
          </a:lstStyle>
          <a:p>
            <a:r>
              <a:rPr lang="pt-PT" smtClean="0"/>
              <a:t>Clique no ícone para adicionar uma imagem</a:t>
            </a:r>
            <a:endParaRPr lang="en-US" dirty="0"/>
          </a:p>
        </p:txBody>
      </p:sp>
      <p:sp>
        <p:nvSpPr>
          <p:cNvPr id="9" name="Right Triangle 8"/>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0" y="5048250"/>
            <a:ext cx="3571875" cy="1809750"/>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1809750 h 1809750"/>
              <a:gd name="connsiteX1" fmla="*/ 1895475 w 3571875"/>
              <a:gd name="connsiteY1" fmla="*/ 0 h 1809750"/>
              <a:gd name="connsiteX2" fmla="*/ 3571875 w 3571875"/>
              <a:gd name="connsiteY2" fmla="*/ 1809750 h 1809750"/>
              <a:gd name="connsiteX3" fmla="*/ 0 w 3571875"/>
              <a:gd name="connsiteY3" fmla="*/ 1809750 h 1809750"/>
              <a:gd name="connsiteX0" fmla="*/ 0 w 3571875"/>
              <a:gd name="connsiteY0" fmla="*/ 1809750 h 1809750"/>
              <a:gd name="connsiteX1" fmla="*/ 2038350 w 3571875"/>
              <a:gd name="connsiteY1" fmla="*/ 0 h 1809750"/>
              <a:gd name="connsiteX2" fmla="*/ 3571875 w 3571875"/>
              <a:gd name="connsiteY2" fmla="*/ 1809750 h 1809750"/>
              <a:gd name="connsiteX3" fmla="*/ 0 w 3571875"/>
              <a:gd name="connsiteY3" fmla="*/ 1809750 h 1809750"/>
            </a:gdLst>
            <a:ahLst/>
            <a:cxnLst>
              <a:cxn ang="0">
                <a:pos x="connsiteX0" y="connsiteY0"/>
              </a:cxn>
              <a:cxn ang="0">
                <a:pos x="connsiteX1" y="connsiteY1"/>
              </a:cxn>
              <a:cxn ang="0">
                <a:pos x="connsiteX2" y="connsiteY2"/>
              </a:cxn>
              <a:cxn ang="0">
                <a:pos x="connsiteX3" y="connsiteY3"/>
              </a:cxn>
            </a:cxnLst>
            <a:rect l="l" t="t" r="r" b="b"/>
            <a:pathLst>
              <a:path w="3571875" h="1809750">
                <a:moveTo>
                  <a:pt x="0" y="1809750"/>
                </a:moveTo>
                <a:lnTo>
                  <a:pt x="2038350" y="0"/>
                </a:lnTo>
                <a:lnTo>
                  <a:pt x="3571875" y="1809750"/>
                </a:lnTo>
                <a:lnTo>
                  <a:pt x="0" y="1809750"/>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671197" y="1717501"/>
            <a:ext cx="5486400" cy="867444"/>
          </a:xfrm>
        </p:spPr>
        <p:txBody>
          <a:bodyPr anchor="b"/>
          <a:lstStyle>
            <a:lvl1pPr algn="l">
              <a:defRPr sz="2800" b="0">
                <a:latin typeface="+mj-lt"/>
              </a:defRPr>
            </a:lvl1pPr>
          </a:lstStyle>
          <a:p>
            <a:r>
              <a:rPr lang="pt-PT" smtClean="0"/>
              <a:t>Clique para editar o estilo</a:t>
            </a:r>
            <a:endParaRPr lang="en-US" dirty="0"/>
          </a:p>
        </p:txBody>
      </p:sp>
      <p:sp>
        <p:nvSpPr>
          <p:cNvPr id="4" name="Text Placeholder 3"/>
          <p:cNvSpPr>
            <a:spLocks noGrp="1"/>
          </p:cNvSpPr>
          <p:nvPr>
            <p:ph type="body" sz="half" idx="2"/>
          </p:nvPr>
        </p:nvSpPr>
        <p:spPr>
          <a:xfrm rot="19140000">
            <a:off x="1143479" y="2180529"/>
            <a:ext cx="6096545" cy="740664"/>
          </a:xfrm>
        </p:spPr>
        <p:txBody>
          <a:bodyPr/>
          <a:lstStyle>
            <a:lvl1pPr marL="0" indent="0">
              <a:buNone/>
              <a:defRPr sz="14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PT" smtClean="0"/>
              <a:t>Clique para editar os estilos</a:t>
            </a:r>
          </a:p>
        </p:txBody>
      </p:sp>
      <p:sp>
        <p:nvSpPr>
          <p:cNvPr id="5" name="Date Placeholder 4"/>
          <p:cNvSpPr>
            <a:spLocks noGrp="1"/>
          </p:cNvSpPr>
          <p:nvPr>
            <p:ph type="dt" sz="half" idx="10"/>
          </p:nvPr>
        </p:nvSpPr>
        <p:spPr/>
        <p:txBody>
          <a:bodyPr/>
          <a:lstStyle/>
          <a:p>
            <a:fld id="{14CBC61A-9E9C-4E23-B1CE-6D2E63937A3F}" type="datetimeFigureOut">
              <a:rPr lang="pt-PT" smtClean="0"/>
              <a:pPr/>
              <a:t>21-11-2016</a:t>
            </a:fld>
            <a:endParaRPr lang="pt-PT"/>
          </a:p>
        </p:txBody>
      </p:sp>
      <p:sp>
        <p:nvSpPr>
          <p:cNvPr id="6" name="Footer Placeholder 5"/>
          <p:cNvSpPr>
            <a:spLocks noGrp="1"/>
          </p:cNvSpPr>
          <p:nvPr>
            <p:ph type="ftr" sz="quarter" idx="11"/>
          </p:nvPr>
        </p:nvSpPr>
        <p:spPr/>
        <p:txBody>
          <a:bodyPr/>
          <a:lstStyle/>
          <a:p>
            <a:endParaRPr lang="pt-PT"/>
          </a:p>
        </p:txBody>
      </p:sp>
      <p:sp>
        <p:nvSpPr>
          <p:cNvPr id="7" name="Slide Number Placeholder 6"/>
          <p:cNvSpPr>
            <a:spLocks noGrp="1"/>
          </p:cNvSpPr>
          <p:nvPr>
            <p:ph type="sldNum" sz="quarter" idx="12"/>
          </p:nvPr>
        </p:nvSpPr>
        <p:spPr/>
        <p:txBody>
          <a:bodyPr/>
          <a:lstStyle/>
          <a:p>
            <a:fld id="{14C06E52-5AC3-42CD-B450-4FAE942BB09B}" type="slidenum">
              <a:rPr lang="pt-PT" smtClean="0"/>
              <a:pPr/>
              <a:t>‹nº›</a:t>
            </a:fld>
            <a:endParaRPr lang="pt-P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eeform 6"/>
          <p:cNvSpPr/>
          <p:nvPr/>
        </p:nvSpPr>
        <p:spPr>
          <a:xfrm>
            <a:off x="-2382" y="5050633"/>
            <a:ext cx="3574257" cy="1807368"/>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4257" h="1807368">
                <a:moveTo>
                  <a:pt x="2382" y="1807368"/>
                </a:moveTo>
                <a:lnTo>
                  <a:pt x="0" y="0"/>
                </a:lnTo>
                <a:lnTo>
                  <a:pt x="2045494" y="1"/>
                </a:lnTo>
                <a:lnTo>
                  <a:pt x="3574257" y="1807368"/>
                </a:lnTo>
                <a:lnTo>
                  <a:pt x="2382" y="18073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5051292"/>
            <a:ext cx="9146380" cy="1806709"/>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527584">
                <a:moveTo>
                  <a:pt x="0" y="527584"/>
                </a:moveTo>
                <a:lnTo>
                  <a:pt x="748227" y="0"/>
                </a:lnTo>
                <a:lnTo>
                  <a:pt x="3352800" y="271"/>
                </a:lnTo>
                <a:lnTo>
                  <a:pt x="3352800" y="527584"/>
                </a:lnTo>
                <a:lnTo>
                  <a:pt x="0" y="527584"/>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22960" y="365760"/>
            <a:ext cx="7520940" cy="548640"/>
          </a:xfrm>
          <a:prstGeom prst="rect">
            <a:avLst/>
          </a:prstGeom>
        </p:spPr>
        <p:txBody>
          <a:bodyPr vert="horz" lIns="91440" tIns="45720" rIns="91440" bIns="45720" rtlCol="0" anchor="ctr">
            <a:noAutofit/>
          </a:bodyPr>
          <a:lstStyle/>
          <a:p>
            <a:r>
              <a:rPr lang="pt-PT" smtClean="0"/>
              <a:t>Clique para editar o estilo</a:t>
            </a:r>
            <a:endParaRPr lang="en-US" dirty="0"/>
          </a:p>
        </p:txBody>
      </p:sp>
      <p:sp>
        <p:nvSpPr>
          <p:cNvPr id="3" name="Text Placeholder 2"/>
          <p:cNvSpPr>
            <a:spLocks noGrp="1"/>
          </p:cNvSpPr>
          <p:nvPr>
            <p:ph type="body" idx="1"/>
          </p:nvPr>
        </p:nvSpPr>
        <p:spPr>
          <a:xfrm>
            <a:off x="822960" y="1100628"/>
            <a:ext cx="7520940" cy="3579849"/>
          </a:xfrm>
          <a:prstGeom prst="rect">
            <a:avLst/>
          </a:prstGeom>
        </p:spPr>
        <p:txBody>
          <a:bodyPr vert="horz" lIns="91440" tIns="45720" rIns="91440" bIns="45720" rtlCol="0">
            <a:normAutofit/>
          </a:body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en-US" dirty="0"/>
          </a:p>
        </p:txBody>
      </p:sp>
      <p:sp>
        <p:nvSpPr>
          <p:cNvPr id="4" name="Date Placeholder 3"/>
          <p:cNvSpPr>
            <a:spLocks noGrp="1"/>
          </p:cNvSpPr>
          <p:nvPr>
            <p:ph type="dt" sz="half" idx="2"/>
          </p:nvPr>
        </p:nvSpPr>
        <p:spPr>
          <a:xfrm rot="19140000">
            <a:off x="201168" y="5870448"/>
            <a:ext cx="2176272" cy="201168"/>
          </a:xfrm>
          <a:prstGeom prst="rect">
            <a:avLst/>
          </a:prstGeom>
        </p:spPr>
        <p:txBody>
          <a:bodyPr vert="horz" lIns="91440" tIns="45720" rIns="91440" bIns="45720" rtlCol="0" anchor="ctr"/>
          <a:lstStyle>
            <a:lvl1pPr algn="l">
              <a:defRPr sz="1200">
                <a:solidFill>
                  <a:srgbClr val="FFFFFF"/>
                </a:solidFill>
              </a:defRPr>
            </a:lvl1pPr>
          </a:lstStyle>
          <a:p>
            <a:fld id="{14CBC61A-9E9C-4E23-B1CE-6D2E63937A3F}" type="datetimeFigureOut">
              <a:rPr lang="pt-PT" smtClean="0"/>
              <a:pPr/>
              <a:t>21-11-2016</a:t>
            </a:fld>
            <a:endParaRPr lang="pt-PT"/>
          </a:p>
        </p:txBody>
      </p:sp>
      <p:sp>
        <p:nvSpPr>
          <p:cNvPr id="5" name="Footer Placeholder 4"/>
          <p:cNvSpPr>
            <a:spLocks noGrp="1"/>
          </p:cNvSpPr>
          <p:nvPr>
            <p:ph type="ftr" sz="quarter" idx="3"/>
          </p:nvPr>
        </p:nvSpPr>
        <p:spPr>
          <a:xfrm>
            <a:off x="3517514" y="6285122"/>
            <a:ext cx="4724400" cy="274320"/>
          </a:xfrm>
          <a:prstGeom prst="rect">
            <a:avLst/>
          </a:prstGeom>
        </p:spPr>
        <p:txBody>
          <a:bodyPr vert="horz" lIns="91440" tIns="45720" rIns="91440" bIns="45720" rtlCol="0" anchor="ctr"/>
          <a:lstStyle>
            <a:lvl1pPr algn="r">
              <a:defRPr sz="1000" cap="all" spc="200" baseline="0">
                <a:solidFill>
                  <a:srgbClr val="FFFFFF"/>
                </a:solidFill>
              </a:defRPr>
            </a:lvl1pPr>
          </a:lstStyle>
          <a:p>
            <a:endParaRPr lang="pt-PT"/>
          </a:p>
        </p:txBody>
      </p:sp>
      <p:sp>
        <p:nvSpPr>
          <p:cNvPr id="6" name="Slide Number Placeholder 5"/>
          <p:cNvSpPr>
            <a:spLocks noGrp="1"/>
          </p:cNvSpPr>
          <p:nvPr>
            <p:ph type="sldNum" sz="quarter" idx="4"/>
          </p:nvPr>
        </p:nvSpPr>
        <p:spPr>
          <a:xfrm>
            <a:off x="8401038" y="6170822"/>
            <a:ext cx="502920" cy="502920"/>
          </a:xfrm>
          <a:prstGeom prst="ellipse">
            <a:avLst/>
          </a:prstGeom>
          <a:ln w="19050">
            <a:solidFill>
              <a:srgbClr val="FFFFFF"/>
            </a:solidFill>
          </a:ln>
        </p:spPr>
        <p:txBody>
          <a:bodyPr vert="horz" lIns="9144" tIns="9144" rIns="9144" bIns="9144" rtlCol="0" anchor="ctr">
            <a:normAutofit/>
          </a:bodyPr>
          <a:lstStyle>
            <a:lvl1pPr algn="ctr">
              <a:defRPr sz="1650">
                <a:solidFill>
                  <a:srgbClr val="FFFFFF"/>
                </a:solidFill>
              </a:defRPr>
            </a:lvl1pPr>
          </a:lstStyle>
          <a:p>
            <a:fld id="{14C06E52-5AC3-42CD-B450-4FAE942BB09B}" type="slidenum">
              <a:rPr lang="pt-PT" smtClean="0"/>
              <a:pPr/>
              <a:t>‹nº›</a:t>
            </a:fld>
            <a:endParaRPr lang="pt-PT"/>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2800" kern="1200" cap="all" baseline="0">
          <a:solidFill>
            <a:schemeClr val="tx1"/>
          </a:solidFill>
          <a:latin typeface="+mj-lt"/>
          <a:ea typeface="+mj-ea"/>
          <a:cs typeface="+mj-cs"/>
        </a:defRPr>
      </a:lvl1pPr>
    </p:titleStyle>
    <p:body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hyperlink" Target="https://www.youtube.com/watch?v=Cus-nYbpIqw"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r>
              <a:rPr lang="pt-PT" dirty="0" smtClean="0"/>
              <a:t>Chipre</a:t>
            </a:r>
            <a:endParaRPr lang="pt-PT" dirty="0"/>
          </a:p>
        </p:txBody>
      </p:sp>
      <p:sp>
        <p:nvSpPr>
          <p:cNvPr id="3" name="Subtítulo 2"/>
          <p:cNvSpPr>
            <a:spLocks noGrp="1"/>
          </p:cNvSpPr>
          <p:nvPr>
            <p:ph type="subTitle" idx="1"/>
          </p:nvPr>
        </p:nvSpPr>
        <p:spPr/>
        <p:txBody>
          <a:bodyPr/>
          <a:lstStyle/>
          <a:p>
            <a:r>
              <a:rPr lang="pt-PT" dirty="0" smtClean="0"/>
              <a:t>Ana Francisca Matos nº3 </a:t>
            </a:r>
            <a:r>
              <a:rPr lang="pt-PT" dirty="0" smtClean="0"/>
              <a:t>8º1</a:t>
            </a:r>
            <a:endParaRPr lang="pt-PT" dirty="0"/>
          </a:p>
        </p:txBody>
      </p:sp>
    </p:spTree>
    <p:extLst>
      <p:ext uri="{BB962C8B-B14F-4D97-AF65-F5344CB8AC3E}">
        <p14:creationId xmlns:p14="http://schemas.microsoft.com/office/powerpoint/2010/main" val="273358730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dirty="0" smtClean="0"/>
              <a:t>    </a:t>
            </a:r>
            <a:r>
              <a:rPr lang="pt-PT" dirty="0" smtClean="0">
                <a:solidFill>
                  <a:schemeClr val="accent3"/>
                </a:solidFill>
              </a:rPr>
              <a:t>ECONOMIA</a:t>
            </a:r>
            <a:r>
              <a:rPr lang="pt-PT" dirty="0" smtClean="0"/>
              <a:t> </a:t>
            </a:r>
            <a:endParaRPr lang="pt-PT" dirty="0"/>
          </a:p>
        </p:txBody>
      </p:sp>
      <p:sp>
        <p:nvSpPr>
          <p:cNvPr id="3" name="Espaço Reservado para Conteúdo 2"/>
          <p:cNvSpPr>
            <a:spLocks noGrp="1"/>
          </p:cNvSpPr>
          <p:nvPr>
            <p:ph idx="1"/>
          </p:nvPr>
        </p:nvSpPr>
        <p:spPr/>
        <p:txBody>
          <a:bodyPr/>
          <a:lstStyle/>
          <a:p>
            <a:r>
              <a:rPr lang="pt-PT" b="0" dirty="0" smtClean="0"/>
              <a:t>        A economia de Chipre está claramente afectada pela divisão da ilha em dois territórios. Tem uma economia altamente vulnerável, mais estabilizada depois da entrada na União Europeia, com uma forte dependência do setor de serviços e problemas de isolamento com respeito ao resto da Europa</a:t>
            </a:r>
            <a:r>
              <a:rPr lang="pt-PT" b="0" dirty="0" smtClean="0"/>
              <a:t>.</a:t>
            </a:r>
            <a:endParaRPr lang="pt-PT" dirty="0"/>
          </a:p>
          <a:p>
            <a:endParaRPr lang="pt-PT" b="0" dirty="0"/>
          </a:p>
          <a:p>
            <a:endParaRPr lang="pt-PT" b="0" dirty="0" smtClean="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14700" y="2519363"/>
            <a:ext cx="2514600" cy="181927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Posição de Conteúdo 2"/>
          <p:cNvSpPr>
            <a:spLocks noGrp="1"/>
          </p:cNvSpPr>
          <p:nvPr>
            <p:ph sz="half" idx="1"/>
          </p:nvPr>
        </p:nvSpPr>
        <p:spPr>
          <a:xfrm>
            <a:off x="683568" y="1124744"/>
            <a:ext cx="3200400" cy="2016224"/>
          </a:xfrm>
          <a:ln>
            <a:solidFill>
              <a:srgbClr val="00B0F0"/>
            </a:solidFill>
          </a:ln>
        </p:spPr>
        <p:txBody>
          <a:bodyPr/>
          <a:lstStyle/>
          <a:p>
            <a:r>
              <a:rPr lang="pt-PT" dirty="0" smtClean="0"/>
              <a:t>    </a:t>
            </a:r>
            <a:r>
              <a:rPr lang="pt-PT" b="0" dirty="0" smtClean="0"/>
              <a:t>O Chipre é uma ilha situada no Mar Mediterrânio Oriental. </a:t>
            </a:r>
            <a:endParaRPr lang="pt-PT" b="0" dirty="0"/>
          </a:p>
        </p:txBody>
      </p:sp>
      <p:pic>
        <p:nvPicPr>
          <p:cNvPr id="5" name="Marcador de Posição de Conteúdo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499992" y="548680"/>
            <a:ext cx="4038600" cy="4320479"/>
          </a:xfrm>
        </p:spPr>
      </p:pic>
      <p:sp>
        <p:nvSpPr>
          <p:cNvPr id="2" name="Título 1"/>
          <p:cNvSpPr>
            <a:spLocks noGrp="1"/>
          </p:cNvSpPr>
          <p:nvPr>
            <p:ph type="title"/>
          </p:nvPr>
        </p:nvSpPr>
        <p:spPr/>
        <p:txBody>
          <a:bodyPr/>
          <a:lstStyle/>
          <a:p>
            <a:r>
              <a:rPr lang="pt-PT" dirty="0" smtClean="0"/>
              <a:t>  </a:t>
            </a:r>
            <a:r>
              <a:rPr lang="pt-PT" dirty="0" smtClean="0">
                <a:solidFill>
                  <a:schemeClr val="accent3"/>
                </a:solidFill>
              </a:rPr>
              <a:t>Localização</a:t>
            </a:r>
            <a:endParaRPr lang="pt-PT" dirty="0">
              <a:solidFill>
                <a:schemeClr val="accent3"/>
              </a:solidFill>
            </a:endParaRPr>
          </a:p>
        </p:txBody>
      </p:sp>
    </p:spTree>
    <p:extLst>
      <p:ext uri="{BB962C8B-B14F-4D97-AF65-F5344CB8AC3E}">
        <p14:creationId xmlns:p14="http://schemas.microsoft.com/office/powerpoint/2010/main" val="268928620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Posição de Conteúdo 2"/>
          <p:cNvSpPr>
            <a:spLocks noGrp="1"/>
          </p:cNvSpPr>
          <p:nvPr>
            <p:ph sz="half" idx="1"/>
          </p:nvPr>
        </p:nvSpPr>
        <p:spPr>
          <a:xfrm>
            <a:off x="467544" y="1052736"/>
            <a:ext cx="3600400" cy="3096344"/>
          </a:xfrm>
          <a:ln>
            <a:solidFill>
              <a:srgbClr val="00B0F0"/>
            </a:solidFill>
          </a:ln>
        </p:spPr>
        <p:txBody>
          <a:bodyPr>
            <a:normAutofit fontScale="47500" lnSpcReduction="20000"/>
          </a:bodyPr>
          <a:lstStyle/>
          <a:p>
            <a:r>
              <a:rPr lang="pt-PT" dirty="0" smtClean="0"/>
              <a:t>       </a:t>
            </a:r>
            <a:r>
              <a:rPr lang="pt-PT" sz="3300" b="0" dirty="0" smtClean="0"/>
              <a:t>A Bandeira de Chipre é um dos símbolos oficiais do Chipre. Foi adotada a 16 de agosto de 1960 após a escolha do desenho num concurso realizado no mesmo ano. Os desenhos propostos não poderiam incluir a cor azul (cor predominante da bandeira da Grécia), nem vermelha (cor predominante da bandeira da Turquia) nem deveriam conter elementos que remetessem aos grupos </a:t>
            </a:r>
            <a:r>
              <a:rPr lang="pt-PT" sz="3300" b="0" dirty="0" err="1" smtClean="0"/>
              <a:t>étino</a:t>
            </a:r>
            <a:r>
              <a:rPr lang="pt-PT" sz="3300" b="0" dirty="0" smtClean="0"/>
              <a:t>-religiosos da ilha como a cruz cristã, ou a crescente islâmica.</a:t>
            </a:r>
          </a:p>
          <a:p>
            <a:endParaRPr lang="pt-PT" b="0" dirty="0" smtClean="0"/>
          </a:p>
          <a:p>
            <a:endParaRPr lang="pt-PT" dirty="0"/>
          </a:p>
        </p:txBody>
      </p:sp>
      <p:sp>
        <p:nvSpPr>
          <p:cNvPr id="2" name="Título 1"/>
          <p:cNvSpPr>
            <a:spLocks noGrp="1"/>
          </p:cNvSpPr>
          <p:nvPr>
            <p:ph type="title"/>
          </p:nvPr>
        </p:nvSpPr>
        <p:spPr/>
        <p:txBody>
          <a:bodyPr/>
          <a:lstStyle/>
          <a:p>
            <a:r>
              <a:rPr lang="pt-PT" dirty="0" smtClean="0">
                <a:solidFill>
                  <a:schemeClr val="accent3"/>
                </a:solidFill>
              </a:rPr>
              <a:t>Bandeira</a:t>
            </a:r>
            <a:endParaRPr lang="pt-PT" dirty="0">
              <a:solidFill>
                <a:schemeClr val="accent3"/>
              </a:solidFill>
            </a:endParaRPr>
          </a:p>
        </p:txBody>
      </p:sp>
      <p:pic>
        <p:nvPicPr>
          <p:cNvPr id="5" name="Marcador de Posição de Conteúdo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427984" y="1412776"/>
            <a:ext cx="4092455" cy="2448272"/>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26959018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dirty="0" smtClean="0">
                <a:solidFill>
                  <a:schemeClr val="accent3"/>
                </a:solidFill>
              </a:rPr>
              <a:t>Algumas informações sobre 0 chipre</a:t>
            </a:r>
            <a:endParaRPr lang="pt-PT" dirty="0">
              <a:solidFill>
                <a:schemeClr val="accent3"/>
              </a:solidFill>
            </a:endParaRPr>
          </a:p>
        </p:txBody>
      </p:sp>
      <p:sp>
        <p:nvSpPr>
          <p:cNvPr id="3" name="Espaço Reservado para Conteúdo 2"/>
          <p:cNvSpPr>
            <a:spLocks noGrp="1"/>
          </p:cNvSpPr>
          <p:nvPr>
            <p:ph idx="1"/>
          </p:nvPr>
        </p:nvSpPr>
        <p:spPr/>
        <p:txBody>
          <a:bodyPr>
            <a:normAutofit lnSpcReduction="10000"/>
          </a:bodyPr>
          <a:lstStyle/>
          <a:p>
            <a:r>
              <a:rPr lang="pt-PT" b="0" dirty="0" smtClean="0">
                <a:solidFill>
                  <a:schemeClr val="accent2"/>
                </a:solidFill>
              </a:rPr>
              <a:t>CAPITAL</a:t>
            </a:r>
            <a:r>
              <a:rPr lang="pt-PT" b="0" dirty="0" smtClean="0"/>
              <a:t>-Nicósia</a:t>
            </a:r>
          </a:p>
          <a:p>
            <a:endParaRPr lang="pt-PT" dirty="0" smtClean="0"/>
          </a:p>
          <a:p>
            <a:r>
              <a:rPr lang="pt-PT" b="0" dirty="0" smtClean="0">
                <a:solidFill>
                  <a:schemeClr val="accent2"/>
                </a:solidFill>
              </a:rPr>
              <a:t>DIA NACIONAL DO PAÍS</a:t>
            </a:r>
            <a:r>
              <a:rPr lang="pt-PT" b="0" dirty="0" smtClean="0"/>
              <a:t>-1 de outubro </a:t>
            </a:r>
          </a:p>
          <a:p>
            <a:endParaRPr lang="pt-PT" dirty="0" smtClean="0"/>
          </a:p>
          <a:p>
            <a:r>
              <a:rPr lang="pt-PT" b="0" dirty="0" smtClean="0">
                <a:solidFill>
                  <a:schemeClr val="accent2"/>
                </a:solidFill>
              </a:rPr>
              <a:t>GOVERNO</a:t>
            </a:r>
            <a:r>
              <a:rPr lang="pt-PT" b="0" dirty="0" smtClean="0"/>
              <a:t>-República presidencialista </a:t>
            </a:r>
          </a:p>
          <a:p>
            <a:endParaRPr lang="pt-PT" dirty="0" smtClean="0"/>
          </a:p>
          <a:p>
            <a:r>
              <a:rPr lang="pt-PT" b="0" dirty="0" smtClean="0">
                <a:solidFill>
                  <a:schemeClr val="accent2"/>
                </a:solidFill>
              </a:rPr>
              <a:t>ENTRADA NA UNIÃO EUROPEIA</a:t>
            </a:r>
            <a:r>
              <a:rPr lang="pt-PT" b="0" dirty="0" smtClean="0"/>
              <a:t>-2004</a:t>
            </a:r>
          </a:p>
          <a:p>
            <a:endParaRPr lang="pt-PT" dirty="0" smtClean="0"/>
          </a:p>
          <a:p>
            <a:r>
              <a:rPr lang="pt-PT" b="0" dirty="0" smtClean="0">
                <a:solidFill>
                  <a:schemeClr val="accent2"/>
                </a:solidFill>
              </a:rPr>
              <a:t>MOEDA-</a:t>
            </a:r>
            <a:r>
              <a:rPr lang="pt-PT" b="0" dirty="0" smtClean="0"/>
              <a:t>Euro</a:t>
            </a:r>
          </a:p>
          <a:p>
            <a:endParaRPr lang="pt-PT" dirty="0" smtClean="0"/>
          </a:p>
          <a:p>
            <a:r>
              <a:rPr lang="pt-PT" b="0" dirty="0" smtClean="0">
                <a:solidFill>
                  <a:schemeClr val="accent2"/>
                </a:solidFill>
              </a:rPr>
              <a:t>DIVISÃO ADMINISTRATIVA</a:t>
            </a:r>
            <a:r>
              <a:rPr lang="pt-PT" b="0" dirty="0" smtClean="0"/>
              <a:t>-6 distritos </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57224" y="332656"/>
            <a:ext cx="7491300" cy="548640"/>
          </a:xfrm>
        </p:spPr>
        <p:txBody>
          <a:bodyPr>
            <a:normAutofit/>
          </a:bodyPr>
          <a:lstStyle/>
          <a:p>
            <a:r>
              <a:rPr lang="pt-PT" dirty="0" smtClean="0">
                <a:solidFill>
                  <a:schemeClr val="accent3"/>
                </a:solidFill>
              </a:rPr>
              <a:t>Capital </a:t>
            </a:r>
            <a:endParaRPr lang="pt-PT" dirty="0">
              <a:solidFill>
                <a:schemeClr val="accent3"/>
              </a:solidFill>
            </a:endParaRPr>
          </a:p>
        </p:txBody>
      </p:sp>
      <p:sp>
        <p:nvSpPr>
          <p:cNvPr id="3" name="Marcador de Posição de Conteúdo 2"/>
          <p:cNvSpPr>
            <a:spLocks noGrp="1"/>
          </p:cNvSpPr>
          <p:nvPr>
            <p:ph idx="1"/>
          </p:nvPr>
        </p:nvSpPr>
        <p:spPr>
          <a:xfrm>
            <a:off x="467544" y="1124744"/>
            <a:ext cx="3100968" cy="3579849"/>
          </a:xfrm>
        </p:spPr>
        <p:txBody>
          <a:bodyPr/>
          <a:lstStyle/>
          <a:p>
            <a:r>
              <a:rPr lang="pt-PT" b="0" dirty="0"/>
              <a:t> </a:t>
            </a:r>
            <a:r>
              <a:rPr lang="pt-PT" b="0" dirty="0" smtClean="0"/>
              <a:t>      Nicósia, </a:t>
            </a:r>
            <a:r>
              <a:rPr lang="pt-PT" b="0" dirty="0"/>
              <a:t>é a capital e maior cidade de Chipre. À margem do rio </a:t>
            </a:r>
            <a:r>
              <a:rPr lang="pt-PT" b="0" dirty="0" err="1"/>
              <a:t>Pedieos</a:t>
            </a:r>
            <a:r>
              <a:rPr lang="pt-PT" b="0" dirty="0"/>
              <a:t> e quase no centro da ilha, Nicósia é a sede do governo </a:t>
            </a:r>
            <a:r>
              <a:rPr lang="pt-PT" b="0" dirty="0" smtClean="0"/>
              <a:t>também é o </a:t>
            </a:r>
            <a:r>
              <a:rPr lang="pt-PT" b="0" dirty="0"/>
              <a:t>principal centro de negócios. </a:t>
            </a:r>
            <a:r>
              <a:rPr lang="pt-PT" b="0" dirty="0" smtClean="0"/>
              <a:t>É </a:t>
            </a:r>
            <a:r>
              <a:rPr lang="pt-PT" b="0" dirty="0"/>
              <a:t>a capital do distrito homónimo.</a:t>
            </a:r>
            <a:endParaRPr lang="fr-FR" b="0" dirty="0"/>
          </a:p>
        </p:txBody>
      </p:sp>
      <p:pic>
        <p:nvPicPr>
          <p:cNvPr id="6" name="Imagem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90263" y="1772816"/>
            <a:ext cx="3874931" cy="2376264"/>
          </a:xfrm>
          <a:prstGeom prst="rect">
            <a:avLst/>
          </a:prstGeom>
        </p:spPr>
      </p:pic>
      <p:cxnSp>
        <p:nvCxnSpPr>
          <p:cNvPr id="8" name="Conexão recta unidireccional 7"/>
          <p:cNvCxnSpPr/>
          <p:nvPr/>
        </p:nvCxnSpPr>
        <p:spPr>
          <a:xfrm flipV="1">
            <a:off x="5662977" y="1373565"/>
            <a:ext cx="0" cy="1728192"/>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1" name="CaixaDeTexto 10"/>
          <p:cNvSpPr txBox="1"/>
          <p:nvPr/>
        </p:nvSpPr>
        <p:spPr>
          <a:xfrm>
            <a:off x="4999612" y="836712"/>
            <a:ext cx="1368152" cy="369332"/>
          </a:xfrm>
          <a:prstGeom prst="rect">
            <a:avLst/>
          </a:prstGeom>
          <a:noFill/>
        </p:spPr>
        <p:txBody>
          <a:bodyPr wrap="square" rtlCol="0">
            <a:spAutoFit/>
          </a:bodyPr>
          <a:lstStyle/>
          <a:p>
            <a:r>
              <a:rPr lang="fr-FR" dirty="0" err="1" smtClean="0"/>
              <a:t>Nicósia</a:t>
            </a:r>
            <a:endParaRPr lang="fr-FR" dirty="0"/>
          </a:p>
        </p:txBody>
      </p:sp>
    </p:spTree>
    <p:extLst>
      <p:ext uri="{BB962C8B-B14F-4D97-AF65-F5344CB8AC3E}">
        <p14:creationId xmlns:p14="http://schemas.microsoft.com/office/powerpoint/2010/main" val="427787351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fr-FR" dirty="0" smtClean="0"/>
              <a:t>   </a:t>
            </a:r>
            <a:r>
              <a:rPr lang="fr-FR" dirty="0" err="1" smtClean="0">
                <a:solidFill>
                  <a:schemeClr val="accent3"/>
                </a:solidFill>
              </a:rPr>
              <a:t>Nicósia</a:t>
            </a:r>
            <a:endParaRPr lang="fr-FR" dirty="0">
              <a:solidFill>
                <a:schemeClr val="accent3"/>
              </a:solidFill>
            </a:endParaRPr>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87624" y="1268760"/>
            <a:ext cx="6599558" cy="3096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4011871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dirty="0" smtClean="0">
                <a:solidFill>
                  <a:schemeClr val="accent3"/>
                </a:solidFill>
              </a:rPr>
              <a:t>    COSTUMES / Curiosidades</a:t>
            </a:r>
            <a:endParaRPr lang="pt-PT" dirty="0">
              <a:solidFill>
                <a:schemeClr val="accent3"/>
              </a:solidFill>
            </a:endParaRPr>
          </a:p>
        </p:txBody>
      </p:sp>
      <p:sp>
        <p:nvSpPr>
          <p:cNvPr id="3" name="Marcador de Posição de Conteúdo 2"/>
          <p:cNvSpPr>
            <a:spLocks noGrp="1"/>
          </p:cNvSpPr>
          <p:nvPr>
            <p:ph idx="1"/>
          </p:nvPr>
        </p:nvSpPr>
        <p:spPr>
          <a:xfrm>
            <a:off x="827584" y="1052736"/>
            <a:ext cx="7520940" cy="3984556"/>
          </a:xfrm>
        </p:spPr>
        <p:txBody>
          <a:bodyPr>
            <a:normAutofit/>
          </a:bodyPr>
          <a:lstStyle/>
          <a:p>
            <a:r>
              <a:rPr lang="pt-PT" dirty="0" smtClean="0"/>
              <a:t>       </a:t>
            </a:r>
            <a:endParaRPr lang="pt-PT" b="0" dirty="0" smtClean="0"/>
          </a:p>
          <a:p>
            <a:r>
              <a:rPr lang="pt-PT" b="0" dirty="0"/>
              <a:t> </a:t>
            </a:r>
            <a:r>
              <a:rPr lang="pt-PT" b="0" dirty="0" smtClean="0"/>
              <a:t>      Estão </a:t>
            </a:r>
            <a:r>
              <a:rPr lang="pt-PT" b="0" dirty="0"/>
              <a:t>muito </a:t>
            </a:r>
            <a:r>
              <a:rPr lang="pt-PT" b="0" dirty="0" smtClean="0"/>
              <a:t>habituados </a:t>
            </a:r>
            <a:r>
              <a:rPr lang="pt-PT" b="0" dirty="0"/>
              <a:t>à hora da sesta, que realizam entre às 13 e 16 </a:t>
            </a:r>
            <a:r>
              <a:rPr lang="pt-PT" b="0" dirty="0" smtClean="0"/>
              <a:t>horas.</a:t>
            </a:r>
            <a:endParaRPr lang="pt-PT" b="0" dirty="0"/>
          </a:p>
          <a:p>
            <a:r>
              <a:rPr lang="pt-PT" b="0" dirty="0" smtClean="0"/>
              <a:t>       Embora </a:t>
            </a:r>
            <a:r>
              <a:rPr lang="pt-PT" b="0" dirty="0"/>
              <a:t>seja um país muito moderno nas zonas urbanas, no interior a população ainda </a:t>
            </a:r>
            <a:r>
              <a:rPr lang="pt-PT" b="0" dirty="0" smtClean="0"/>
              <a:t>vive em </a:t>
            </a:r>
            <a:r>
              <a:rPr lang="pt-PT" b="0" dirty="0"/>
              <a:t>aldeias tradicionais, onde muitas famílias estão acostumadas </a:t>
            </a:r>
            <a:r>
              <a:rPr lang="pt-PT" b="0" dirty="0" smtClean="0"/>
              <a:t>a </a:t>
            </a:r>
            <a:r>
              <a:rPr lang="pt-PT" b="0" dirty="0"/>
              <a:t>fabricar o seu próprio vinho.</a:t>
            </a:r>
          </a:p>
          <a:p>
            <a:r>
              <a:rPr lang="pt-PT" b="0" dirty="0" smtClean="0"/>
              <a:t>       A </a:t>
            </a:r>
            <a:r>
              <a:rPr lang="pt-PT" b="0" dirty="0"/>
              <a:t>maioria dos habitantes fala grego ou turco, embora não </a:t>
            </a:r>
            <a:r>
              <a:rPr lang="pt-PT" b="0" dirty="0" smtClean="0"/>
              <a:t>haja </a:t>
            </a:r>
            <a:r>
              <a:rPr lang="pt-PT" b="0" dirty="0"/>
              <a:t>problemas para </a:t>
            </a:r>
            <a:r>
              <a:rPr lang="pt-PT" b="0" dirty="0" smtClean="0"/>
              <a:t>se comunicarem </a:t>
            </a:r>
            <a:r>
              <a:rPr lang="pt-PT" b="0" dirty="0"/>
              <a:t>em inglês, pois é um idioma bastante </a:t>
            </a:r>
            <a:r>
              <a:rPr lang="pt-PT" b="0" dirty="0" smtClean="0"/>
              <a:t>falado </a:t>
            </a:r>
            <a:r>
              <a:rPr lang="pt-PT" b="0" dirty="0"/>
              <a:t>na região. </a:t>
            </a:r>
            <a:endParaRPr lang="pt-PT" b="0" dirty="0" smtClean="0"/>
          </a:p>
          <a:p>
            <a:r>
              <a:rPr lang="pt-PT" b="0" dirty="0"/>
              <a:t> </a:t>
            </a:r>
            <a:r>
              <a:rPr lang="pt-PT" b="0" dirty="0" smtClean="0"/>
              <a:t>      A </a:t>
            </a:r>
            <a:r>
              <a:rPr lang="pt-PT" b="0" dirty="0"/>
              <a:t>população </a:t>
            </a:r>
            <a:r>
              <a:rPr lang="pt-PT" b="0" dirty="0" smtClean="0"/>
              <a:t>tem </a:t>
            </a:r>
            <a:r>
              <a:rPr lang="pt-PT" b="0" dirty="0"/>
              <a:t>de pouco mais de 662.000 habitantes, dos quais, 130.000 </a:t>
            </a:r>
            <a:r>
              <a:rPr lang="pt-PT" b="0" dirty="0" smtClean="0"/>
              <a:t>habitam a </a:t>
            </a:r>
            <a:r>
              <a:rPr lang="pt-PT" b="0" dirty="0"/>
              <a:t>parte norte, ocupada militarmente pelos turcos desde 1974 constituindo uma zona inacessível para os turistas.</a:t>
            </a:r>
          </a:p>
        </p:txBody>
      </p:sp>
    </p:spTree>
    <p:extLst>
      <p:ext uri="{BB962C8B-B14F-4D97-AF65-F5344CB8AC3E}">
        <p14:creationId xmlns:p14="http://schemas.microsoft.com/office/powerpoint/2010/main" val="240064547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Marcador de Posição de Conteúdo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4644008" y="1340768"/>
            <a:ext cx="3024336" cy="3096344"/>
          </a:xfrm>
          <a:ln>
            <a:solidFill>
              <a:srgbClr val="00B0F0"/>
            </a:solidFill>
          </a:ln>
        </p:spPr>
      </p:pic>
      <p:sp>
        <p:nvSpPr>
          <p:cNvPr id="3" name="Marcador de Posição de Conteúdo 2"/>
          <p:cNvSpPr>
            <a:spLocks noGrp="1"/>
          </p:cNvSpPr>
          <p:nvPr>
            <p:ph sz="half" idx="2"/>
          </p:nvPr>
        </p:nvSpPr>
        <p:spPr>
          <a:xfrm>
            <a:off x="539552" y="1052736"/>
            <a:ext cx="3200400" cy="3712464"/>
          </a:xfrm>
        </p:spPr>
        <p:txBody>
          <a:bodyPr>
            <a:normAutofit fontScale="62500" lnSpcReduction="20000"/>
          </a:bodyPr>
          <a:lstStyle/>
          <a:p>
            <a:r>
              <a:rPr lang="pt-PT" dirty="0" smtClean="0"/>
              <a:t>      </a:t>
            </a:r>
            <a:r>
              <a:rPr lang="pt-PT" b="0" dirty="0" smtClean="0"/>
              <a:t>A gastronomia  </a:t>
            </a:r>
            <a:r>
              <a:rPr lang="pt-PT" b="0" dirty="0"/>
              <a:t>do Chipre é o resultado da sua posição geográfica</a:t>
            </a:r>
            <a:r>
              <a:rPr lang="pt-PT" b="0" dirty="0" smtClean="0"/>
              <a:t>, </a:t>
            </a:r>
            <a:r>
              <a:rPr lang="pt-PT" b="0" dirty="0"/>
              <a:t>entre a Turquia, o Líbano e a Grécia, incluindo as influências da sua colonização pelos </a:t>
            </a:r>
            <a:r>
              <a:rPr lang="pt-PT" b="0" dirty="0" smtClean="0"/>
              <a:t>ingleses. Os </a:t>
            </a:r>
            <a:r>
              <a:rPr lang="pt-PT" b="0" dirty="0"/>
              <a:t>cipriotas têm o hábito de se juntarem em grandes grupos aos fins de semana à volta </a:t>
            </a:r>
            <a:r>
              <a:rPr lang="pt-PT" b="0" dirty="0" smtClean="0"/>
              <a:t>de uma </a:t>
            </a:r>
            <a:r>
              <a:rPr lang="pt-PT" b="0" dirty="0"/>
              <a:t>mesa onde </a:t>
            </a:r>
            <a:r>
              <a:rPr lang="pt-PT" b="0" dirty="0" smtClean="0"/>
              <a:t> </a:t>
            </a:r>
            <a:r>
              <a:rPr lang="pt-PT" b="0" dirty="0"/>
              <a:t>servem grandes variedades de pratos; isto provém da </a:t>
            </a:r>
            <a:r>
              <a:rPr lang="pt-PT" b="0" dirty="0" smtClean="0"/>
              <a:t> </a:t>
            </a:r>
            <a:r>
              <a:rPr lang="pt-PT" b="0" dirty="0"/>
              <a:t>preferência pela </a:t>
            </a:r>
            <a:r>
              <a:rPr lang="pt-PT" b="0" dirty="0" smtClean="0"/>
              <a:t>mistura. </a:t>
            </a:r>
            <a:endParaRPr lang="pt-PT" b="0" dirty="0"/>
          </a:p>
        </p:txBody>
      </p:sp>
      <p:sp>
        <p:nvSpPr>
          <p:cNvPr id="4" name="Título 3"/>
          <p:cNvSpPr>
            <a:spLocks noGrp="1"/>
          </p:cNvSpPr>
          <p:nvPr>
            <p:ph type="title"/>
          </p:nvPr>
        </p:nvSpPr>
        <p:spPr/>
        <p:txBody>
          <a:bodyPr/>
          <a:lstStyle/>
          <a:p>
            <a:r>
              <a:rPr lang="pt-PT" dirty="0" smtClean="0"/>
              <a:t> </a:t>
            </a:r>
            <a:r>
              <a:rPr lang="pt-PT" dirty="0" smtClean="0">
                <a:solidFill>
                  <a:schemeClr val="accent3"/>
                </a:solidFill>
              </a:rPr>
              <a:t>Gastronomia</a:t>
            </a:r>
            <a:r>
              <a:rPr lang="pt-PT" dirty="0" smtClean="0"/>
              <a:t> </a:t>
            </a:r>
            <a:endParaRPr lang="pt-PT" dirty="0"/>
          </a:p>
        </p:txBody>
      </p:sp>
    </p:spTree>
    <p:extLst>
      <p:ext uri="{BB962C8B-B14F-4D97-AF65-F5344CB8AC3E}">
        <p14:creationId xmlns:p14="http://schemas.microsoft.com/office/powerpoint/2010/main" val="226272070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fr-FR" dirty="0" smtClean="0"/>
              <a:t>    </a:t>
            </a:r>
            <a:r>
              <a:rPr lang="fr-FR" dirty="0" err="1" smtClean="0">
                <a:solidFill>
                  <a:schemeClr val="accent3"/>
                </a:solidFill>
              </a:rPr>
              <a:t>Hino</a:t>
            </a:r>
            <a:r>
              <a:rPr lang="fr-FR" dirty="0" smtClean="0">
                <a:solidFill>
                  <a:schemeClr val="accent3"/>
                </a:solidFill>
              </a:rPr>
              <a:t> </a:t>
            </a:r>
            <a:r>
              <a:rPr lang="fr-FR" dirty="0" err="1" smtClean="0">
                <a:solidFill>
                  <a:schemeClr val="accent3"/>
                </a:solidFill>
              </a:rPr>
              <a:t>nacional</a:t>
            </a:r>
            <a:r>
              <a:rPr lang="fr-FR" dirty="0" smtClean="0">
                <a:solidFill>
                  <a:schemeClr val="accent3"/>
                </a:solidFill>
              </a:rPr>
              <a:t> </a:t>
            </a:r>
            <a:endParaRPr lang="fr-FR" dirty="0">
              <a:solidFill>
                <a:schemeClr val="accent3"/>
              </a:solidFill>
            </a:endParaRPr>
          </a:p>
        </p:txBody>
      </p:sp>
      <p:sp>
        <p:nvSpPr>
          <p:cNvPr id="3" name="Marcador de Posição de Conteúdo 2"/>
          <p:cNvSpPr>
            <a:spLocks noGrp="1"/>
          </p:cNvSpPr>
          <p:nvPr>
            <p:ph idx="1"/>
          </p:nvPr>
        </p:nvSpPr>
        <p:spPr/>
        <p:txBody>
          <a:bodyPr/>
          <a:lstStyle/>
          <a:p>
            <a:r>
              <a:rPr lang="pt-PT" dirty="0" smtClean="0"/>
              <a:t>       </a:t>
            </a:r>
            <a:r>
              <a:rPr lang="pt-PT" b="0" dirty="0" smtClean="0"/>
              <a:t>Tanto </a:t>
            </a:r>
            <a:r>
              <a:rPr lang="pt-PT" b="0" dirty="0"/>
              <a:t>o hino nacional </a:t>
            </a:r>
            <a:r>
              <a:rPr lang="pt-PT" b="0" dirty="0" smtClean="0"/>
              <a:t>do Chipre </a:t>
            </a:r>
            <a:r>
              <a:rPr lang="pt-PT" b="0" dirty="0"/>
              <a:t>como o da Grécia foram </a:t>
            </a:r>
            <a:r>
              <a:rPr lang="pt-PT" b="0" dirty="0" smtClean="0"/>
              <a:t>retirados </a:t>
            </a:r>
            <a:r>
              <a:rPr lang="pt-PT" b="0" dirty="0"/>
              <a:t>de um longo poema de 158 estrofes, </a:t>
            </a:r>
            <a:r>
              <a:rPr lang="pt-PT" b="0" dirty="0" smtClean="0"/>
              <a:t>mas só as </a:t>
            </a:r>
            <a:r>
              <a:rPr lang="pt-PT" b="0" dirty="0"/>
              <a:t>duas primeiras são parte oficial da composição musical. O texto foi escrito por </a:t>
            </a:r>
            <a:r>
              <a:rPr lang="pt-PT" b="0" dirty="0" err="1"/>
              <a:t>Dyonísios</a:t>
            </a:r>
            <a:r>
              <a:rPr lang="pt-PT" b="0" dirty="0"/>
              <a:t> </a:t>
            </a:r>
            <a:r>
              <a:rPr lang="pt-PT" b="0" dirty="0" err="1"/>
              <a:t>Solomós</a:t>
            </a:r>
            <a:r>
              <a:rPr lang="pt-PT" b="0" dirty="0"/>
              <a:t> </a:t>
            </a:r>
            <a:r>
              <a:rPr lang="pt-PT" b="0" dirty="0" smtClean="0"/>
              <a:t>e  </a:t>
            </a:r>
            <a:r>
              <a:rPr lang="pt-PT" b="0" dirty="0"/>
              <a:t>musicalizado p</a:t>
            </a:r>
            <a:r>
              <a:rPr lang="pt-PT" b="0" dirty="0" smtClean="0"/>
              <a:t>or </a:t>
            </a:r>
            <a:r>
              <a:rPr lang="pt-PT" b="0" dirty="0" err="1" smtClean="0"/>
              <a:t>Nikolaos</a:t>
            </a:r>
            <a:r>
              <a:rPr lang="pt-PT" b="0" dirty="0" smtClean="0"/>
              <a:t>, </a:t>
            </a:r>
            <a:r>
              <a:rPr lang="pt-PT" b="0" dirty="0"/>
              <a:t>tendo sido oficialmente </a:t>
            </a:r>
            <a:r>
              <a:rPr lang="pt-PT" b="0" dirty="0" err="1" smtClean="0"/>
              <a:t>adotado</a:t>
            </a:r>
            <a:r>
              <a:rPr lang="pt-PT" b="0" dirty="0" smtClean="0"/>
              <a:t> </a:t>
            </a:r>
            <a:r>
              <a:rPr lang="pt-PT" b="0" dirty="0"/>
              <a:t>em 1864. </a:t>
            </a:r>
            <a:endParaRPr lang="pt-PT" b="0" dirty="0" smtClean="0"/>
          </a:p>
          <a:p>
            <a:endParaRPr lang="pt-PT" b="0" dirty="0"/>
          </a:p>
          <a:p>
            <a:pPr algn="ctr"/>
            <a:r>
              <a:rPr lang="pt-PT" b="0" dirty="0" smtClean="0">
                <a:hlinkClick r:id="rId2"/>
              </a:rPr>
              <a:t>Hino Nacional do Chipre</a:t>
            </a:r>
            <a:endParaRPr lang="pt-PT" b="0" dirty="0" smtClean="0"/>
          </a:p>
        </p:txBody>
      </p:sp>
      <p:sp>
        <p:nvSpPr>
          <p:cNvPr id="4" name="Rectângulo 3"/>
          <p:cNvSpPr/>
          <p:nvPr/>
        </p:nvSpPr>
        <p:spPr>
          <a:xfrm>
            <a:off x="2286000" y="2413338"/>
            <a:ext cx="4572000" cy="369332"/>
          </a:xfrm>
          <a:prstGeom prst="rect">
            <a:avLst/>
          </a:prstGeom>
        </p:spPr>
        <p:txBody>
          <a:bodyPr>
            <a:spAutoFit/>
          </a:bodyPr>
          <a:lstStyle/>
          <a:p>
            <a:endParaRPr lang="pt-PT" dirty="0"/>
          </a:p>
        </p:txBody>
      </p:sp>
    </p:spTree>
    <p:extLst>
      <p:ext uri="{BB962C8B-B14F-4D97-AF65-F5344CB8AC3E}">
        <p14:creationId xmlns:p14="http://schemas.microsoft.com/office/powerpoint/2010/main" val="134672669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Ângulos">
  <a:themeElements>
    <a:clrScheme name="Ângulos">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Ângulo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Ângulo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Angles</Template>
  <TotalTime>118</TotalTime>
  <Words>449</Words>
  <Application>Microsoft Office PowerPoint</Application>
  <PresentationFormat>Apresentação no Ecrã (4:3)</PresentationFormat>
  <Paragraphs>36</Paragraphs>
  <Slides>10</Slides>
  <Notes>0</Notes>
  <HiddenSlides>0</HiddenSlides>
  <MMClips>0</MMClips>
  <ScaleCrop>false</ScaleCrop>
  <HeadingPairs>
    <vt:vector size="4" baseType="variant">
      <vt:variant>
        <vt:lpstr>Tema</vt:lpstr>
      </vt:variant>
      <vt:variant>
        <vt:i4>1</vt:i4>
      </vt:variant>
      <vt:variant>
        <vt:lpstr>Títulos dos diapositivos</vt:lpstr>
      </vt:variant>
      <vt:variant>
        <vt:i4>10</vt:i4>
      </vt:variant>
    </vt:vector>
  </HeadingPairs>
  <TitlesOfParts>
    <vt:vector size="11" baseType="lpstr">
      <vt:lpstr>Ângulos</vt:lpstr>
      <vt:lpstr>Chipre</vt:lpstr>
      <vt:lpstr>  Localização</vt:lpstr>
      <vt:lpstr>Bandeira</vt:lpstr>
      <vt:lpstr>Algumas informações sobre 0 chipre</vt:lpstr>
      <vt:lpstr>Capital </vt:lpstr>
      <vt:lpstr>   Nicósia</vt:lpstr>
      <vt:lpstr>    COSTUMES / Curiosidades</vt:lpstr>
      <vt:lpstr> Gastronomia </vt:lpstr>
      <vt:lpstr>    Hino nacional </vt:lpstr>
      <vt:lpstr>    ECONOMIA </vt:lpstr>
    </vt:vector>
  </TitlesOfParts>
  <Company>M. E. - GEPE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Chipre</dc:title>
  <dc:creator>Utilizador</dc:creator>
  <cp:lastModifiedBy>Utilizador</cp:lastModifiedBy>
  <cp:revision>17</cp:revision>
  <dcterms:created xsi:type="dcterms:W3CDTF">2016-04-12T11:32:25Z</dcterms:created>
  <dcterms:modified xsi:type="dcterms:W3CDTF">2016-11-21T13:55:45Z</dcterms:modified>
</cp:coreProperties>
</file>